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Bold" panose="00000800000000000000" pitchFamily="2" charset="0"/>
      <p:regular r:id="rId16"/>
      <p:bold r:id="rId17"/>
    </p:embeddedFont>
    <p:embeddedFont>
      <p:font typeface="Poppins Medium" panose="00000600000000000000" pitchFamily="2" charset="0"/>
      <p:regular r:id="rId18"/>
      <p:italic r:id="rId19"/>
    </p:embeddedFont>
    <p:embeddedFont>
      <p:font typeface="Poppins Semi-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22692" y="-657641"/>
            <a:ext cx="15043951" cy="11238975"/>
          </a:xfrm>
          <a:custGeom>
            <a:avLst/>
            <a:gdLst/>
            <a:ahLst/>
            <a:cxnLst/>
            <a:rect l="l" t="t" r="r" b="b"/>
            <a:pathLst>
              <a:path w="15043951" h="11238975">
                <a:moveTo>
                  <a:pt x="0" y="0"/>
                </a:moveTo>
                <a:lnTo>
                  <a:pt x="15043952" y="0"/>
                </a:lnTo>
                <a:lnTo>
                  <a:pt x="15043952" y="11238975"/>
                </a:lnTo>
                <a:lnTo>
                  <a:pt x="0" y="1123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02736" y="545402"/>
            <a:ext cx="2305531" cy="678097"/>
          </a:xfrm>
          <a:custGeom>
            <a:avLst/>
            <a:gdLst/>
            <a:ahLst/>
            <a:cxnLst/>
            <a:rect l="l" t="t" r="r" b="b"/>
            <a:pathLst>
              <a:path w="2305531" h="678097">
                <a:moveTo>
                  <a:pt x="0" y="0"/>
                </a:moveTo>
                <a:lnTo>
                  <a:pt x="2305531" y="0"/>
                </a:lnTo>
                <a:lnTo>
                  <a:pt x="2305531" y="678097"/>
                </a:lnTo>
                <a:lnTo>
                  <a:pt x="0" y="678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755502" y="3790763"/>
            <a:ext cx="10280475" cy="18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73"/>
              </a:lnSpc>
            </a:pPr>
            <a:r>
              <a:rPr lang="en-US" sz="11394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Brand Assets</a:t>
            </a:r>
          </a:p>
        </p:txBody>
      </p:sp>
      <p:sp>
        <p:nvSpPr>
          <p:cNvPr id="5" name="Freeform 5"/>
          <p:cNvSpPr/>
          <p:nvPr/>
        </p:nvSpPr>
        <p:spPr>
          <a:xfrm>
            <a:off x="8845638" y="-2805355"/>
            <a:ext cx="4601070" cy="4835022"/>
          </a:xfrm>
          <a:custGeom>
            <a:avLst/>
            <a:gdLst/>
            <a:ahLst/>
            <a:cxnLst/>
            <a:rect l="l" t="t" r="r" b="b"/>
            <a:pathLst>
              <a:path w="4601070" h="4835022">
                <a:moveTo>
                  <a:pt x="0" y="0"/>
                </a:moveTo>
                <a:lnTo>
                  <a:pt x="4601070" y="0"/>
                </a:lnTo>
                <a:lnTo>
                  <a:pt x="4601070" y="4835023"/>
                </a:lnTo>
                <a:lnTo>
                  <a:pt x="0" y="483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372470" y="8627985"/>
            <a:ext cx="3157480" cy="3318029"/>
          </a:xfrm>
          <a:custGeom>
            <a:avLst/>
            <a:gdLst/>
            <a:ahLst/>
            <a:cxnLst/>
            <a:rect l="l" t="t" r="r" b="b"/>
            <a:pathLst>
              <a:path w="3157480" h="3318029">
                <a:moveTo>
                  <a:pt x="0" y="0"/>
                </a:moveTo>
                <a:lnTo>
                  <a:pt x="3157479" y="0"/>
                </a:lnTo>
                <a:lnTo>
                  <a:pt x="3157479" y="3318030"/>
                </a:lnTo>
                <a:lnTo>
                  <a:pt x="0" y="3318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00594" y="1609928"/>
            <a:ext cx="10159927" cy="1015992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57446" t="-10555" r="-52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8929119" y="5587678"/>
            <a:ext cx="3237484" cy="3402102"/>
          </a:xfrm>
          <a:custGeom>
            <a:avLst/>
            <a:gdLst/>
            <a:ahLst/>
            <a:cxnLst/>
            <a:rect l="l" t="t" r="r" b="b"/>
            <a:pathLst>
              <a:path w="3237484" h="3402102">
                <a:moveTo>
                  <a:pt x="0" y="0"/>
                </a:moveTo>
                <a:lnTo>
                  <a:pt x="3237484" y="0"/>
                </a:lnTo>
                <a:lnTo>
                  <a:pt x="3237484" y="3402102"/>
                </a:lnTo>
                <a:lnTo>
                  <a:pt x="0" y="3402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228801" y="884450"/>
            <a:ext cx="4118399" cy="4327809"/>
          </a:xfrm>
          <a:custGeom>
            <a:avLst/>
            <a:gdLst/>
            <a:ahLst/>
            <a:cxnLst/>
            <a:rect l="l" t="t" r="r" b="b"/>
            <a:pathLst>
              <a:path w="4118399" h="4327809">
                <a:moveTo>
                  <a:pt x="0" y="0"/>
                </a:moveTo>
                <a:lnTo>
                  <a:pt x="4118398" y="0"/>
                </a:lnTo>
                <a:lnTo>
                  <a:pt x="4118398" y="4327809"/>
                </a:lnTo>
                <a:lnTo>
                  <a:pt x="0" y="4327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02736" y="545402"/>
            <a:ext cx="2305531" cy="678097"/>
          </a:xfrm>
          <a:custGeom>
            <a:avLst/>
            <a:gdLst/>
            <a:ahLst/>
            <a:cxnLst/>
            <a:rect l="l" t="t" r="r" b="b"/>
            <a:pathLst>
              <a:path w="2305531" h="678097">
                <a:moveTo>
                  <a:pt x="0" y="0"/>
                </a:moveTo>
                <a:lnTo>
                  <a:pt x="2305531" y="0"/>
                </a:lnTo>
                <a:lnTo>
                  <a:pt x="2305531" y="678097"/>
                </a:lnTo>
                <a:lnTo>
                  <a:pt x="0" y="6780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602736" y="9629290"/>
            <a:ext cx="2707449" cy="3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8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Mobile Commons LLC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3555" y="9629290"/>
            <a:ext cx="3636726" cy="3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8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hello@mobilecommons.com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64231" y="9629290"/>
            <a:ext cx="3317253" cy="3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8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31259" y="-213398"/>
            <a:ext cx="15043951" cy="11238975"/>
          </a:xfrm>
          <a:custGeom>
            <a:avLst/>
            <a:gdLst/>
            <a:ahLst/>
            <a:cxnLst/>
            <a:rect l="l" t="t" r="r" b="b"/>
            <a:pathLst>
              <a:path w="15043951" h="11238975">
                <a:moveTo>
                  <a:pt x="0" y="0"/>
                </a:moveTo>
                <a:lnTo>
                  <a:pt x="15043951" y="0"/>
                </a:lnTo>
                <a:lnTo>
                  <a:pt x="15043951" y="11238975"/>
                </a:lnTo>
                <a:lnTo>
                  <a:pt x="0" y="1123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02736" y="545402"/>
            <a:ext cx="2305531" cy="678097"/>
          </a:xfrm>
          <a:custGeom>
            <a:avLst/>
            <a:gdLst/>
            <a:ahLst/>
            <a:cxnLst/>
            <a:rect l="l" t="t" r="r" b="b"/>
            <a:pathLst>
              <a:path w="2305531" h="678097">
                <a:moveTo>
                  <a:pt x="0" y="0"/>
                </a:moveTo>
                <a:lnTo>
                  <a:pt x="2305531" y="0"/>
                </a:lnTo>
                <a:lnTo>
                  <a:pt x="2305531" y="678097"/>
                </a:lnTo>
                <a:lnTo>
                  <a:pt x="0" y="678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845638" y="-2805355"/>
            <a:ext cx="4601070" cy="4835022"/>
          </a:xfrm>
          <a:custGeom>
            <a:avLst/>
            <a:gdLst/>
            <a:ahLst/>
            <a:cxnLst/>
            <a:rect l="l" t="t" r="r" b="b"/>
            <a:pathLst>
              <a:path w="4601070" h="4835022">
                <a:moveTo>
                  <a:pt x="0" y="0"/>
                </a:moveTo>
                <a:lnTo>
                  <a:pt x="4601070" y="0"/>
                </a:lnTo>
                <a:lnTo>
                  <a:pt x="4601070" y="4835023"/>
                </a:lnTo>
                <a:lnTo>
                  <a:pt x="0" y="483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8627985"/>
            <a:ext cx="3157480" cy="3318029"/>
          </a:xfrm>
          <a:custGeom>
            <a:avLst/>
            <a:gdLst/>
            <a:ahLst/>
            <a:cxnLst/>
            <a:rect l="l" t="t" r="r" b="b"/>
            <a:pathLst>
              <a:path w="3157480" h="3318029">
                <a:moveTo>
                  <a:pt x="0" y="0"/>
                </a:moveTo>
                <a:lnTo>
                  <a:pt x="3157480" y="0"/>
                </a:lnTo>
                <a:lnTo>
                  <a:pt x="3157480" y="3318030"/>
                </a:lnTo>
                <a:lnTo>
                  <a:pt x="0" y="3318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76887" y="1801234"/>
            <a:ext cx="14899438" cy="6667499"/>
          </a:xfrm>
          <a:custGeom>
            <a:avLst/>
            <a:gdLst/>
            <a:ahLst/>
            <a:cxnLst/>
            <a:rect l="l" t="t" r="r" b="b"/>
            <a:pathLst>
              <a:path w="14899438" h="6667499">
                <a:moveTo>
                  <a:pt x="0" y="0"/>
                </a:moveTo>
                <a:lnTo>
                  <a:pt x="14899438" y="0"/>
                </a:lnTo>
                <a:lnTo>
                  <a:pt x="14899438" y="6667498"/>
                </a:lnTo>
                <a:lnTo>
                  <a:pt x="0" y="66674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5263797" y="13464"/>
            <a:ext cx="14147951" cy="10569595"/>
          </a:xfrm>
          <a:custGeom>
            <a:avLst/>
            <a:gdLst/>
            <a:ahLst/>
            <a:cxnLst/>
            <a:rect l="l" t="t" r="r" b="b"/>
            <a:pathLst>
              <a:path w="14147951" h="10569595">
                <a:moveTo>
                  <a:pt x="0" y="0"/>
                </a:moveTo>
                <a:lnTo>
                  <a:pt x="14147950" y="0"/>
                </a:lnTo>
                <a:lnTo>
                  <a:pt x="14147950" y="10569595"/>
                </a:lnTo>
                <a:lnTo>
                  <a:pt x="0" y="105695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3976431" y="1849455"/>
            <a:ext cx="3367311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9"/>
              </a:lnSpc>
              <a:spcBef>
                <a:spcPct val="0"/>
              </a:spcBef>
            </a:pPr>
            <a:r>
              <a:rPr lang="en-US" sz="2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PRIMARY COLORS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40393" y="1849455"/>
            <a:ext cx="4012629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9"/>
              </a:lnSpc>
              <a:spcBef>
                <a:spcPct val="0"/>
              </a:spcBef>
            </a:pPr>
            <a:r>
              <a:rPr lang="en-US" sz="2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SECONDARY COLORS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31259" y="-213398"/>
            <a:ext cx="15043951" cy="11238975"/>
          </a:xfrm>
          <a:custGeom>
            <a:avLst/>
            <a:gdLst/>
            <a:ahLst/>
            <a:cxnLst/>
            <a:rect l="l" t="t" r="r" b="b"/>
            <a:pathLst>
              <a:path w="15043951" h="11238975">
                <a:moveTo>
                  <a:pt x="0" y="0"/>
                </a:moveTo>
                <a:lnTo>
                  <a:pt x="15043951" y="0"/>
                </a:lnTo>
                <a:lnTo>
                  <a:pt x="15043951" y="11238975"/>
                </a:lnTo>
                <a:lnTo>
                  <a:pt x="0" y="1123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02736" y="545402"/>
            <a:ext cx="2305531" cy="678097"/>
          </a:xfrm>
          <a:custGeom>
            <a:avLst/>
            <a:gdLst/>
            <a:ahLst/>
            <a:cxnLst/>
            <a:rect l="l" t="t" r="r" b="b"/>
            <a:pathLst>
              <a:path w="2305531" h="678097">
                <a:moveTo>
                  <a:pt x="0" y="0"/>
                </a:moveTo>
                <a:lnTo>
                  <a:pt x="2305531" y="0"/>
                </a:lnTo>
                <a:lnTo>
                  <a:pt x="2305531" y="678097"/>
                </a:lnTo>
                <a:lnTo>
                  <a:pt x="0" y="678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845638" y="-2805355"/>
            <a:ext cx="4601070" cy="4835022"/>
          </a:xfrm>
          <a:custGeom>
            <a:avLst/>
            <a:gdLst/>
            <a:ahLst/>
            <a:cxnLst/>
            <a:rect l="l" t="t" r="r" b="b"/>
            <a:pathLst>
              <a:path w="4601070" h="4835022">
                <a:moveTo>
                  <a:pt x="0" y="0"/>
                </a:moveTo>
                <a:lnTo>
                  <a:pt x="4601070" y="0"/>
                </a:lnTo>
                <a:lnTo>
                  <a:pt x="4601070" y="4835023"/>
                </a:lnTo>
                <a:lnTo>
                  <a:pt x="0" y="483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329528" y="8627985"/>
            <a:ext cx="3157480" cy="3318029"/>
          </a:xfrm>
          <a:custGeom>
            <a:avLst/>
            <a:gdLst/>
            <a:ahLst/>
            <a:cxnLst/>
            <a:rect l="l" t="t" r="r" b="b"/>
            <a:pathLst>
              <a:path w="3157480" h="3318029">
                <a:moveTo>
                  <a:pt x="0" y="0"/>
                </a:moveTo>
                <a:lnTo>
                  <a:pt x="3157479" y="0"/>
                </a:lnTo>
                <a:lnTo>
                  <a:pt x="3157479" y="3318030"/>
                </a:lnTo>
                <a:lnTo>
                  <a:pt x="0" y="3318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5444858" y="0"/>
            <a:ext cx="13937722" cy="10412538"/>
          </a:xfrm>
          <a:custGeom>
            <a:avLst/>
            <a:gdLst/>
            <a:ahLst/>
            <a:cxnLst/>
            <a:rect l="l" t="t" r="r" b="b"/>
            <a:pathLst>
              <a:path w="13937722" h="10412538">
                <a:moveTo>
                  <a:pt x="0" y="0"/>
                </a:moveTo>
                <a:lnTo>
                  <a:pt x="13937722" y="0"/>
                </a:lnTo>
                <a:lnTo>
                  <a:pt x="13937722" y="10412538"/>
                </a:lnTo>
                <a:lnTo>
                  <a:pt x="0" y="104125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8602899" y="1395449"/>
            <a:ext cx="7621641" cy="762164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74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02736" y="808250"/>
            <a:ext cx="3479081" cy="678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TYPOGRAPHY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2736" y="2182749"/>
            <a:ext cx="2609180" cy="36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7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Poppins Bold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2736" y="2729103"/>
            <a:ext cx="6313448" cy="241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8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 B C D E F G H I J K L M N O P Q R S T U V W X Y Z</a:t>
            </a:r>
          </a:p>
          <a:p>
            <a:pPr algn="just">
              <a:lnSpc>
                <a:spcPts val="2708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708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 b c d e f g h i j k l m n o p q r s t u v w x y z</a:t>
            </a:r>
          </a:p>
          <a:p>
            <a:pPr algn="just">
              <a:lnSpc>
                <a:spcPts val="2708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708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1 2 3 4 5 6 7 8 9 10</a:t>
            </a:r>
          </a:p>
          <a:p>
            <a:pPr algn="just">
              <a:lnSpc>
                <a:spcPts val="2708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708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2736" y="5327443"/>
            <a:ext cx="2609180" cy="36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7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2736" y="6033446"/>
            <a:ext cx="6269087" cy="172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9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B C D E F G H I J K L M N O P Q R S T U V W X Y Z</a:t>
            </a:r>
          </a:p>
          <a:p>
            <a:pPr algn="l">
              <a:lnSpc>
                <a:spcPts val="2709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709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b c d e f g h i j k l m n o p q r s t u v w x y z</a:t>
            </a:r>
          </a:p>
          <a:p>
            <a:pPr algn="l">
              <a:lnSpc>
                <a:spcPts val="2709"/>
              </a:lnSpc>
              <a:spcBef>
                <a:spcPct val="0"/>
              </a:spcBef>
            </a:pPr>
            <a:endParaRPr lang="en-US" sz="2100" b="1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709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1 2 3 4 5 6 7 8 9 10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81118" y="2381617"/>
            <a:ext cx="9378182" cy="91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0"/>
              </a:lnSpc>
              <a:spcBef>
                <a:spcPct val="0"/>
              </a:spcBef>
            </a:pPr>
            <a:r>
              <a:rPr lang="en-US" sz="5473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Poppins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35373" y="2314874"/>
            <a:ext cx="5956692" cy="580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3"/>
              </a:lnSpc>
              <a:spcBef>
                <a:spcPct val="0"/>
              </a:spcBef>
            </a:pPr>
            <a:r>
              <a:rPr lang="en-US" sz="34111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22275" y="2919703"/>
            <a:ext cx="10545718" cy="7878453"/>
          </a:xfrm>
          <a:custGeom>
            <a:avLst/>
            <a:gdLst/>
            <a:ahLst/>
            <a:cxnLst/>
            <a:rect l="l" t="t" r="r" b="b"/>
            <a:pathLst>
              <a:path w="10545718" h="7878453">
                <a:moveTo>
                  <a:pt x="0" y="0"/>
                </a:moveTo>
                <a:lnTo>
                  <a:pt x="10545718" y="0"/>
                </a:lnTo>
                <a:lnTo>
                  <a:pt x="10545718" y="7878454"/>
                </a:lnTo>
                <a:lnTo>
                  <a:pt x="0" y="7878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062540" y="1903878"/>
            <a:ext cx="11905453" cy="8894279"/>
          </a:xfrm>
          <a:custGeom>
            <a:avLst/>
            <a:gdLst/>
            <a:ahLst/>
            <a:cxnLst/>
            <a:rect l="l" t="t" r="r" b="b"/>
            <a:pathLst>
              <a:path w="11905453" h="8894279">
                <a:moveTo>
                  <a:pt x="0" y="0"/>
                </a:moveTo>
                <a:lnTo>
                  <a:pt x="11905453" y="0"/>
                </a:lnTo>
                <a:lnTo>
                  <a:pt x="11905453" y="8894279"/>
                </a:lnTo>
                <a:lnTo>
                  <a:pt x="0" y="8894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61824" y="3098476"/>
            <a:ext cx="4379325" cy="1445177"/>
          </a:xfrm>
          <a:custGeom>
            <a:avLst/>
            <a:gdLst/>
            <a:ahLst/>
            <a:cxnLst/>
            <a:rect l="l" t="t" r="r" b="b"/>
            <a:pathLst>
              <a:path w="4379325" h="1445177">
                <a:moveTo>
                  <a:pt x="0" y="0"/>
                </a:moveTo>
                <a:lnTo>
                  <a:pt x="4379325" y="0"/>
                </a:lnTo>
                <a:lnTo>
                  <a:pt x="4379325" y="1445178"/>
                </a:lnTo>
                <a:lnTo>
                  <a:pt x="0" y="1445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61824" y="5505679"/>
            <a:ext cx="4103338" cy="4114800"/>
          </a:xfrm>
          <a:custGeom>
            <a:avLst/>
            <a:gdLst/>
            <a:ahLst/>
            <a:cxnLst/>
            <a:rect l="l" t="t" r="r" b="b"/>
            <a:pathLst>
              <a:path w="4103338" h="4114800">
                <a:moveTo>
                  <a:pt x="0" y="0"/>
                </a:moveTo>
                <a:lnTo>
                  <a:pt x="4103338" y="0"/>
                </a:lnTo>
                <a:lnTo>
                  <a:pt x="4103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61824" y="1028700"/>
            <a:ext cx="3790614" cy="1104016"/>
          </a:xfrm>
          <a:custGeom>
            <a:avLst/>
            <a:gdLst/>
            <a:ahLst/>
            <a:cxnLst/>
            <a:rect l="l" t="t" r="r" b="b"/>
            <a:pathLst>
              <a:path w="3790614" h="1104016">
                <a:moveTo>
                  <a:pt x="0" y="0"/>
                </a:moveTo>
                <a:lnTo>
                  <a:pt x="3790614" y="0"/>
                </a:lnTo>
                <a:lnTo>
                  <a:pt x="3790614" y="1104016"/>
                </a:lnTo>
                <a:lnTo>
                  <a:pt x="0" y="1104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22275" y="2919703"/>
            <a:ext cx="10545718" cy="7878453"/>
          </a:xfrm>
          <a:custGeom>
            <a:avLst/>
            <a:gdLst/>
            <a:ahLst/>
            <a:cxnLst/>
            <a:rect l="l" t="t" r="r" b="b"/>
            <a:pathLst>
              <a:path w="10545718" h="7878453">
                <a:moveTo>
                  <a:pt x="0" y="0"/>
                </a:moveTo>
                <a:lnTo>
                  <a:pt x="10545718" y="0"/>
                </a:lnTo>
                <a:lnTo>
                  <a:pt x="10545718" y="7878454"/>
                </a:lnTo>
                <a:lnTo>
                  <a:pt x="0" y="7878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1824" y="3098476"/>
            <a:ext cx="4379325" cy="1445177"/>
          </a:xfrm>
          <a:custGeom>
            <a:avLst/>
            <a:gdLst/>
            <a:ahLst/>
            <a:cxnLst/>
            <a:rect l="l" t="t" r="r" b="b"/>
            <a:pathLst>
              <a:path w="4379325" h="1445177">
                <a:moveTo>
                  <a:pt x="0" y="0"/>
                </a:moveTo>
                <a:lnTo>
                  <a:pt x="4379325" y="0"/>
                </a:lnTo>
                <a:lnTo>
                  <a:pt x="4379325" y="1445178"/>
                </a:lnTo>
                <a:lnTo>
                  <a:pt x="0" y="144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61824" y="5505679"/>
            <a:ext cx="4103338" cy="4114800"/>
          </a:xfrm>
          <a:custGeom>
            <a:avLst/>
            <a:gdLst/>
            <a:ahLst/>
            <a:cxnLst/>
            <a:rect l="l" t="t" r="r" b="b"/>
            <a:pathLst>
              <a:path w="4103338" h="4114800">
                <a:moveTo>
                  <a:pt x="0" y="0"/>
                </a:moveTo>
                <a:lnTo>
                  <a:pt x="4103338" y="0"/>
                </a:lnTo>
                <a:lnTo>
                  <a:pt x="4103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61824" y="1028700"/>
            <a:ext cx="3790614" cy="1104016"/>
          </a:xfrm>
          <a:custGeom>
            <a:avLst/>
            <a:gdLst/>
            <a:ahLst/>
            <a:cxnLst/>
            <a:rect l="l" t="t" r="r" b="b"/>
            <a:pathLst>
              <a:path w="3790614" h="1104016">
                <a:moveTo>
                  <a:pt x="0" y="0"/>
                </a:moveTo>
                <a:lnTo>
                  <a:pt x="3790614" y="0"/>
                </a:lnTo>
                <a:lnTo>
                  <a:pt x="3790614" y="1104016"/>
                </a:lnTo>
                <a:lnTo>
                  <a:pt x="0" y="11040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22275" y="2919703"/>
            <a:ext cx="10545718" cy="7878453"/>
          </a:xfrm>
          <a:custGeom>
            <a:avLst/>
            <a:gdLst/>
            <a:ahLst/>
            <a:cxnLst/>
            <a:rect l="l" t="t" r="r" b="b"/>
            <a:pathLst>
              <a:path w="10545718" h="7878453">
                <a:moveTo>
                  <a:pt x="0" y="0"/>
                </a:moveTo>
                <a:lnTo>
                  <a:pt x="10545718" y="0"/>
                </a:lnTo>
                <a:lnTo>
                  <a:pt x="10545718" y="7878454"/>
                </a:lnTo>
                <a:lnTo>
                  <a:pt x="0" y="7878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062540" y="1903878"/>
            <a:ext cx="11905453" cy="8894279"/>
          </a:xfrm>
          <a:custGeom>
            <a:avLst/>
            <a:gdLst/>
            <a:ahLst/>
            <a:cxnLst/>
            <a:rect l="l" t="t" r="r" b="b"/>
            <a:pathLst>
              <a:path w="11905453" h="8894279">
                <a:moveTo>
                  <a:pt x="0" y="0"/>
                </a:moveTo>
                <a:lnTo>
                  <a:pt x="11905453" y="0"/>
                </a:lnTo>
                <a:lnTo>
                  <a:pt x="11905453" y="8894279"/>
                </a:lnTo>
                <a:lnTo>
                  <a:pt x="0" y="8894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23194" y="0"/>
            <a:ext cx="1827457" cy="10287000"/>
            <a:chOff x="0" y="0"/>
            <a:chExt cx="481306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306" cy="2709333"/>
            </a:xfrm>
            <a:custGeom>
              <a:avLst/>
              <a:gdLst/>
              <a:ahLst/>
              <a:cxnLst/>
              <a:rect l="l" t="t" r="r" b="b"/>
              <a:pathLst>
                <a:path w="481306" h="2709333">
                  <a:moveTo>
                    <a:pt x="0" y="0"/>
                  </a:moveTo>
                  <a:lnTo>
                    <a:pt x="481306" y="0"/>
                  </a:lnTo>
                  <a:lnTo>
                    <a:pt x="4813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574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30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-1637404" y="2747517"/>
            <a:ext cx="5140365" cy="71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8"/>
              </a:lnSpc>
            </a:pPr>
            <a:r>
              <a:rPr lang="en-US" sz="4998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Title goes here</a:t>
            </a:r>
          </a:p>
        </p:txBody>
      </p:sp>
      <p:sp>
        <p:nvSpPr>
          <p:cNvPr id="8" name="Freeform 8"/>
          <p:cNvSpPr/>
          <p:nvPr/>
        </p:nvSpPr>
        <p:spPr>
          <a:xfrm>
            <a:off x="508732" y="9026710"/>
            <a:ext cx="856382" cy="858774"/>
          </a:xfrm>
          <a:custGeom>
            <a:avLst/>
            <a:gdLst/>
            <a:ahLst/>
            <a:cxnLst/>
            <a:rect l="l" t="t" r="r" b="b"/>
            <a:pathLst>
              <a:path w="856382" h="858774">
                <a:moveTo>
                  <a:pt x="0" y="0"/>
                </a:moveTo>
                <a:lnTo>
                  <a:pt x="856382" y="0"/>
                </a:lnTo>
                <a:lnTo>
                  <a:pt x="856382" y="858774"/>
                </a:lnTo>
                <a:lnTo>
                  <a:pt x="0" y="85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22275" y="2919703"/>
            <a:ext cx="10545718" cy="7878453"/>
          </a:xfrm>
          <a:custGeom>
            <a:avLst/>
            <a:gdLst/>
            <a:ahLst/>
            <a:cxnLst/>
            <a:rect l="l" t="t" r="r" b="b"/>
            <a:pathLst>
              <a:path w="10545718" h="7878453">
                <a:moveTo>
                  <a:pt x="0" y="0"/>
                </a:moveTo>
                <a:lnTo>
                  <a:pt x="10545718" y="0"/>
                </a:lnTo>
                <a:lnTo>
                  <a:pt x="10545718" y="7878454"/>
                </a:lnTo>
                <a:lnTo>
                  <a:pt x="0" y="7878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062540" y="1903878"/>
            <a:ext cx="11905453" cy="8894279"/>
          </a:xfrm>
          <a:custGeom>
            <a:avLst/>
            <a:gdLst/>
            <a:ahLst/>
            <a:cxnLst/>
            <a:rect l="l" t="t" r="r" b="b"/>
            <a:pathLst>
              <a:path w="11905453" h="8894279">
                <a:moveTo>
                  <a:pt x="0" y="0"/>
                </a:moveTo>
                <a:lnTo>
                  <a:pt x="11905453" y="0"/>
                </a:lnTo>
                <a:lnTo>
                  <a:pt x="11905453" y="8894279"/>
                </a:lnTo>
                <a:lnTo>
                  <a:pt x="0" y="8894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7457" cy="10287000"/>
            <a:chOff x="0" y="0"/>
            <a:chExt cx="481306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306" cy="2709333"/>
            </a:xfrm>
            <a:custGeom>
              <a:avLst/>
              <a:gdLst/>
              <a:ahLst/>
              <a:cxnLst/>
              <a:rect l="l" t="t" r="r" b="b"/>
              <a:pathLst>
                <a:path w="481306" h="2709333">
                  <a:moveTo>
                    <a:pt x="0" y="0"/>
                  </a:moveTo>
                  <a:lnTo>
                    <a:pt x="481306" y="0"/>
                  </a:lnTo>
                  <a:lnTo>
                    <a:pt x="4813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30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-1637404" y="2747517"/>
            <a:ext cx="5140365" cy="71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8"/>
              </a:lnSpc>
            </a:pPr>
            <a:r>
              <a:rPr lang="en-US" sz="4998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Title goes here</a:t>
            </a:r>
          </a:p>
        </p:txBody>
      </p:sp>
      <p:sp>
        <p:nvSpPr>
          <p:cNvPr id="8" name="Freeform 8"/>
          <p:cNvSpPr/>
          <p:nvPr/>
        </p:nvSpPr>
        <p:spPr>
          <a:xfrm>
            <a:off x="508732" y="9026710"/>
            <a:ext cx="856382" cy="858774"/>
          </a:xfrm>
          <a:custGeom>
            <a:avLst/>
            <a:gdLst/>
            <a:ahLst/>
            <a:cxnLst/>
            <a:rect l="l" t="t" r="r" b="b"/>
            <a:pathLst>
              <a:path w="856382" h="858774">
                <a:moveTo>
                  <a:pt x="0" y="0"/>
                </a:moveTo>
                <a:lnTo>
                  <a:pt x="856382" y="0"/>
                </a:lnTo>
                <a:lnTo>
                  <a:pt x="856382" y="858774"/>
                </a:lnTo>
                <a:lnTo>
                  <a:pt x="0" y="85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4960" y="-657641"/>
            <a:ext cx="15043951" cy="11238975"/>
          </a:xfrm>
          <a:custGeom>
            <a:avLst/>
            <a:gdLst/>
            <a:ahLst/>
            <a:cxnLst/>
            <a:rect l="l" t="t" r="r" b="b"/>
            <a:pathLst>
              <a:path w="15043951" h="11238975">
                <a:moveTo>
                  <a:pt x="0" y="0"/>
                </a:moveTo>
                <a:lnTo>
                  <a:pt x="15043951" y="0"/>
                </a:lnTo>
                <a:lnTo>
                  <a:pt x="15043951" y="11238975"/>
                </a:lnTo>
                <a:lnTo>
                  <a:pt x="0" y="1123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02736" y="545402"/>
            <a:ext cx="2305531" cy="678097"/>
          </a:xfrm>
          <a:custGeom>
            <a:avLst/>
            <a:gdLst/>
            <a:ahLst/>
            <a:cxnLst/>
            <a:rect l="l" t="t" r="r" b="b"/>
            <a:pathLst>
              <a:path w="2305531" h="678097">
                <a:moveTo>
                  <a:pt x="0" y="0"/>
                </a:moveTo>
                <a:lnTo>
                  <a:pt x="2305531" y="0"/>
                </a:lnTo>
                <a:lnTo>
                  <a:pt x="2305531" y="678097"/>
                </a:lnTo>
                <a:lnTo>
                  <a:pt x="0" y="678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345948" y="3419619"/>
            <a:ext cx="10280475" cy="315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36"/>
              </a:lnSpc>
            </a:pPr>
            <a:r>
              <a:rPr lang="en-US" sz="11394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Presentation</a:t>
            </a:r>
          </a:p>
          <a:p>
            <a:pPr algn="l">
              <a:lnSpc>
                <a:spcPts val="11736"/>
              </a:lnSpc>
            </a:pPr>
            <a:r>
              <a:rPr lang="en-US" sz="11394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Template</a:t>
            </a:r>
          </a:p>
        </p:txBody>
      </p:sp>
      <p:sp>
        <p:nvSpPr>
          <p:cNvPr id="5" name="Freeform 5"/>
          <p:cNvSpPr/>
          <p:nvPr/>
        </p:nvSpPr>
        <p:spPr>
          <a:xfrm>
            <a:off x="12381484" y="8627985"/>
            <a:ext cx="3157480" cy="3318029"/>
          </a:xfrm>
          <a:custGeom>
            <a:avLst/>
            <a:gdLst/>
            <a:ahLst/>
            <a:cxnLst/>
            <a:rect l="l" t="t" r="r" b="b"/>
            <a:pathLst>
              <a:path w="3157480" h="3318029">
                <a:moveTo>
                  <a:pt x="0" y="0"/>
                </a:moveTo>
                <a:lnTo>
                  <a:pt x="3157480" y="0"/>
                </a:lnTo>
                <a:lnTo>
                  <a:pt x="3157480" y="3318030"/>
                </a:lnTo>
                <a:lnTo>
                  <a:pt x="0" y="3318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02736" y="9629290"/>
            <a:ext cx="2707449" cy="3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8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Mobile Commons LLC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03555" y="9629290"/>
            <a:ext cx="3636726" cy="3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8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hello@mobilecommons.com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64231" y="9629290"/>
            <a:ext cx="3317253" cy="3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8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</a:t>
            </a:r>
          </a:p>
        </p:txBody>
      </p:sp>
      <p:sp>
        <p:nvSpPr>
          <p:cNvPr id="9" name="Freeform 9"/>
          <p:cNvSpPr/>
          <p:nvPr/>
        </p:nvSpPr>
        <p:spPr>
          <a:xfrm>
            <a:off x="8845638" y="-2805355"/>
            <a:ext cx="4601070" cy="4835022"/>
          </a:xfrm>
          <a:custGeom>
            <a:avLst/>
            <a:gdLst/>
            <a:ahLst/>
            <a:cxnLst/>
            <a:rect l="l" t="t" r="r" b="b"/>
            <a:pathLst>
              <a:path w="4601070" h="4835022">
                <a:moveTo>
                  <a:pt x="0" y="0"/>
                </a:moveTo>
                <a:lnTo>
                  <a:pt x="4601070" y="0"/>
                </a:lnTo>
                <a:lnTo>
                  <a:pt x="4601070" y="4835023"/>
                </a:lnTo>
                <a:lnTo>
                  <a:pt x="0" y="4835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00594" y="1609928"/>
            <a:ext cx="10159927" cy="1015992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40738" r="-907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9410554" y="1223499"/>
            <a:ext cx="3915697" cy="4114800"/>
          </a:xfrm>
          <a:custGeom>
            <a:avLst/>
            <a:gdLst/>
            <a:ahLst/>
            <a:cxnLst/>
            <a:rect l="l" t="t" r="r" b="b"/>
            <a:pathLst>
              <a:path w="3915697" h="4114800">
                <a:moveTo>
                  <a:pt x="0" y="0"/>
                </a:moveTo>
                <a:lnTo>
                  <a:pt x="3915697" y="0"/>
                </a:lnTo>
                <a:lnTo>
                  <a:pt x="3915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02736" y="9629290"/>
            <a:ext cx="2707449" cy="3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8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Mobile Commons LLC</a:t>
            </a:r>
          </a:p>
        </p:txBody>
      </p:sp>
      <p:sp>
        <p:nvSpPr>
          <p:cNvPr id="6" name="Freeform 6"/>
          <p:cNvSpPr/>
          <p:nvPr/>
        </p:nvSpPr>
        <p:spPr>
          <a:xfrm>
            <a:off x="-1915798" y="6166154"/>
            <a:ext cx="3157480" cy="3318029"/>
          </a:xfrm>
          <a:custGeom>
            <a:avLst/>
            <a:gdLst/>
            <a:ahLst/>
            <a:cxnLst/>
            <a:rect l="l" t="t" r="r" b="b"/>
            <a:pathLst>
              <a:path w="3157480" h="3318029">
                <a:moveTo>
                  <a:pt x="0" y="0"/>
                </a:moveTo>
                <a:lnTo>
                  <a:pt x="3157480" y="0"/>
                </a:lnTo>
                <a:lnTo>
                  <a:pt x="3157480" y="3318030"/>
                </a:lnTo>
                <a:lnTo>
                  <a:pt x="0" y="33180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02736" y="545402"/>
            <a:ext cx="2305531" cy="678097"/>
          </a:xfrm>
          <a:custGeom>
            <a:avLst/>
            <a:gdLst/>
            <a:ahLst/>
            <a:cxnLst/>
            <a:rect l="l" t="t" r="r" b="b"/>
            <a:pathLst>
              <a:path w="2305531" h="678097">
                <a:moveTo>
                  <a:pt x="0" y="0"/>
                </a:moveTo>
                <a:lnTo>
                  <a:pt x="2305531" y="0"/>
                </a:lnTo>
                <a:lnTo>
                  <a:pt x="2305531" y="678097"/>
                </a:lnTo>
                <a:lnTo>
                  <a:pt x="0" y="6780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4303555" y="9629290"/>
            <a:ext cx="3636726" cy="3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8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hello@mobilecommons.com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64231" y="9629290"/>
            <a:ext cx="3317253" cy="3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8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dafaec9-c6cb-488e-9f22-66285de96833}" enabled="0" method="" siteId="{7dafaec9-c6cb-488e-9f22-66285de968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Poppins Semi-Bold</vt:lpstr>
      <vt:lpstr>Poppins</vt:lpstr>
      <vt:lpstr>Poppins Medium</vt:lpstr>
      <vt:lpstr>Calibri</vt:lpstr>
      <vt:lpstr>Poppins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MC Brand Document Template</dc:title>
  <cp:lastModifiedBy>Steven Green</cp:lastModifiedBy>
  <cp:revision>1</cp:revision>
  <dcterms:created xsi:type="dcterms:W3CDTF">2006-08-16T00:00:00Z</dcterms:created>
  <dcterms:modified xsi:type="dcterms:W3CDTF">2025-08-27T07:29:47Z</dcterms:modified>
  <dc:identifier>DAGszdtv4DA</dc:identifier>
</cp:coreProperties>
</file>